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65" d="100"/>
          <a:sy n="65" d="100"/>
        </p:scale>
        <p:origin x="7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15/08/2019</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15/08/2019</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hyperlink" Target="http://www.onlinesafetyalliance.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5" name="Picture 4">
            <a:extLst>
              <a:ext uri="{FF2B5EF4-FFF2-40B4-BE49-F238E27FC236}">
                <a16:creationId xmlns:a16="http://schemas.microsoft.com/office/drawing/2014/main" id="{33AA667A-2470-4EC5-B782-02E51747A1BA}"/>
              </a:ext>
            </a:extLst>
          </p:cNvPr>
          <p:cNvPicPr>
            <a:picLocks noChangeAspect="1"/>
          </p:cNvPicPr>
          <p:nvPr/>
        </p:nvPicPr>
        <p:blipFill>
          <a:blip r:embed="rId3"/>
          <a:stretch>
            <a:fillRect/>
          </a:stretch>
        </p:blipFill>
        <p:spPr>
          <a:xfrm>
            <a:off x="6371304" y="2803597"/>
            <a:ext cx="5017443" cy="158623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08320" y="390516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pic>
        <p:nvPicPr>
          <p:cNvPr id="8" name="Picture 7">
            <a:extLst>
              <a:ext uri="{FF2B5EF4-FFF2-40B4-BE49-F238E27FC236}">
                <a16:creationId xmlns:a16="http://schemas.microsoft.com/office/drawing/2014/main" id="{5F846D45-746F-4AA6-B24F-764034D3B8FA}"/>
              </a:ext>
            </a:extLst>
          </p:cNvPr>
          <p:cNvPicPr>
            <a:picLocks noChangeAspect="1"/>
          </p:cNvPicPr>
          <p:nvPr/>
        </p:nvPicPr>
        <p:blipFill rotWithShape="1">
          <a:blip r:embed="rId4"/>
          <a:srcRect l="3938" t="11163" r="28791" b="12240"/>
          <a:stretch/>
        </p:blipFill>
        <p:spPr>
          <a:xfrm>
            <a:off x="5821921" y="1959029"/>
            <a:ext cx="4726891" cy="3025926"/>
          </a:xfrm>
          <a:prstGeom prst="rect">
            <a:avLst/>
          </a:prstGeom>
          <a:ln>
            <a:noFill/>
          </a:ln>
        </p:spPr>
      </p:pic>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5">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602227" y="2294348"/>
            <a:ext cx="6535991" cy="3631763"/>
          </a:xfrm>
          <a:prstGeom prst="rect">
            <a:avLst/>
          </a:prstGeom>
          <a:noFill/>
        </p:spPr>
        <p:txBody>
          <a:bodyPr wrap="square" rtlCol="0">
            <a:spAutoFit/>
          </a:bodyPr>
          <a:lstStyle/>
          <a:p>
            <a:r>
              <a:rPr lang="en-GB" sz="2800" dirty="0">
                <a:solidFill>
                  <a:schemeClr val="accent1">
                    <a:lumMod val="75000"/>
                  </a:schemeClr>
                </a:solidFill>
              </a:rPr>
              <a:t>Your school has been provided with a username and password for you. Your teacher will provide you with these details. Enter these details and then press ‘Log in’.</a:t>
            </a:r>
          </a:p>
          <a:p>
            <a:endParaRPr lang="en-GB" sz="2800" dirty="0">
              <a:solidFill>
                <a:schemeClr val="accent1">
                  <a:lumMod val="75000"/>
                </a:schemeClr>
              </a:solidFill>
            </a:endParaRPr>
          </a:p>
          <a:p>
            <a:r>
              <a:rPr lang="en-GB" b="1" dirty="0">
                <a:solidFill>
                  <a:schemeClr val="accent1">
                    <a:lumMod val="75000"/>
                  </a:schemeClr>
                </a:solidFill>
              </a:rPr>
              <a:t>Note: </a:t>
            </a:r>
            <a:r>
              <a:rPr lang="en-GB" dirty="0">
                <a:solidFill>
                  <a:schemeClr val="accent1">
                    <a:lumMod val="75000"/>
                  </a:schemeClr>
                </a:solidFill>
              </a:rPr>
              <a:t>It is possible to change your password by going to the Profile page once logged in. However, your teacher will not be able to reset the password if you forget it. If you want to change the password you should also add an email address to your profile page to enable you to reset your own password if you forget it.</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Tree>
    <p:extLst>
      <p:ext uri="{BB962C8B-B14F-4D97-AF65-F5344CB8AC3E}">
        <p14:creationId xmlns:p14="http://schemas.microsoft.com/office/powerpoint/2010/main" val="127582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486398" y="1666565"/>
            <a:ext cx="6368841"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9" name="TextBox 8">
            <a:extLst>
              <a:ext uri="{FF2B5EF4-FFF2-40B4-BE49-F238E27FC236}">
                <a16:creationId xmlns:a16="http://schemas.microsoft.com/office/drawing/2014/main" id="{43103591-3118-4F47-8D93-AFF875913990}"/>
              </a:ext>
            </a:extLst>
          </p:cNvPr>
          <p:cNvSpPr txBox="1"/>
          <p:nvPr/>
        </p:nvSpPr>
        <p:spPr>
          <a:xfrm>
            <a:off x="585022" y="2715556"/>
            <a:ext cx="4382726" cy="2677656"/>
          </a:xfrm>
          <a:prstGeom prst="rect">
            <a:avLst/>
          </a:prstGeom>
          <a:noFill/>
        </p:spPr>
        <p:txBody>
          <a:bodyPr wrap="square" rtlCol="0">
            <a:spAutoFit/>
          </a:bodyPr>
          <a:lstStyle/>
          <a:p>
            <a:r>
              <a:rPr lang="en-GB" sz="2800" dirty="0">
                <a:solidFill>
                  <a:schemeClr val="accent1">
                    <a:lumMod val="75000"/>
                  </a:schemeClr>
                </a:solidFill>
              </a:rPr>
              <a:t>Select ‘Available Courses’ from the top navigation bar. Then click to enter either the Key Stage 3 or Key Stage 4 course (your teacher will tell you which to select).</a:t>
            </a:r>
          </a:p>
        </p:txBody>
      </p:sp>
      <p:pic>
        <p:nvPicPr>
          <p:cNvPr id="2" name="Picture 1">
            <a:extLst>
              <a:ext uri="{FF2B5EF4-FFF2-40B4-BE49-F238E27FC236}">
                <a16:creationId xmlns:a16="http://schemas.microsoft.com/office/drawing/2014/main" id="{F4F07985-D46D-44EE-980C-CA1790A9DA4D}"/>
              </a:ext>
            </a:extLst>
          </p:cNvPr>
          <p:cNvPicPr>
            <a:picLocks noChangeAspect="1"/>
          </p:cNvPicPr>
          <p:nvPr/>
        </p:nvPicPr>
        <p:blipFill rotWithShape="1">
          <a:blip r:embed="rId3"/>
          <a:srcRect l="6339" t="9010" r="5542"/>
          <a:stretch/>
        </p:blipFill>
        <p:spPr>
          <a:xfrm>
            <a:off x="5589637" y="1827533"/>
            <a:ext cx="6150077" cy="1776047"/>
          </a:xfrm>
          <a:prstGeom prst="rect">
            <a:avLst/>
          </a:prstGeom>
        </p:spPr>
      </p:pic>
      <p:pic>
        <p:nvPicPr>
          <p:cNvPr id="7" name="Picture 6">
            <a:extLst>
              <a:ext uri="{FF2B5EF4-FFF2-40B4-BE49-F238E27FC236}">
                <a16:creationId xmlns:a16="http://schemas.microsoft.com/office/drawing/2014/main" id="{3FD56404-7ADD-4290-9D1D-9165C1258100}"/>
              </a:ext>
            </a:extLst>
          </p:cNvPr>
          <p:cNvPicPr>
            <a:picLocks noChangeAspect="1"/>
          </p:cNvPicPr>
          <p:nvPr/>
        </p:nvPicPr>
        <p:blipFill rotWithShape="1">
          <a:blip r:embed="rId4"/>
          <a:srcRect l="6798" r="5508"/>
          <a:stretch/>
        </p:blipFill>
        <p:spPr>
          <a:xfrm>
            <a:off x="5604385" y="3576483"/>
            <a:ext cx="6159602" cy="2809568"/>
          </a:xfrm>
          <a:prstGeom prst="rect">
            <a:avLst/>
          </a:prstGeom>
        </p:spPr>
      </p:pic>
      <p:sp>
        <p:nvSpPr>
          <p:cNvPr id="11" name="Arrow: Right 10">
            <a:extLst>
              <a:ext uri="{FF2B5EF4-FFF2-40B4-BE49-F238E27FC236}">
                <a16:creationId xmlns:a16="http://schemas.microsoft.com/office/drawing/2014/main" id="{C4B0323C-A02D-408A-8136-D5CCE686ECA9}"/>
              </a:ext>
            </a:extLst>
          </p:cNvPr>
          <p:cNvSpPr/>
          <p:nvPr/>
        </p:nvSpPr>
        <p:spPr>
          <a:xfrm rot="5400000">
            <a:off x="6443830" y="2066098"/>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6518788" y="1607573"/>
            <a:ext cx="5292207" cy="50144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1" name="Arrow: Right 10">
            <a:extLst>
              <a:ext uri="{FF2B5EF4-FFF2-40B4-BE49-F238E27FC236}">
                <a16:creationId xmlns:a16="http://schemas.microsoft.com/office/drawing/2014/main" id="{C4B0323C-A02D-408A-8136-D5CCE686ECA9}"/>
              </a:ext>
            </a:extLst>
          </p:cNvPr>
          <p:cNvSpPr/>
          <p:nvPr/>
        </p:nvSpPr>
        <p:spPr>
          <a:xfrm rot="5400000">
            <a:off x="6443830" y="2066098"/>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C349347-199B-4F52-93A2-9AA1C6979FB7}"/>
              </a:ext>
            </a:extLst>
          </p:cNvPr>
          <p:cNvPicPr>
            <a:picLocks noChangeAspect="1"/>
          </p:cNvPicPr>
          <p:nvPr/>
        </p:nvPicPr>
        <p:blipFill>
          <a:blip r:embed="rId3"/>
          <a:stretch>
            <a:fillRect/>
          </a:stretch>
        </p:blipFill>
        <p:spPr>
          <a:xfrm>
            <a:off x="6682393" y="1697110"/>
            <a:ext cx="5041187" cy="4852437"/>
          </a:xfrm>
          <a:prstGeom prst="rect">
            <a:avLst/>
          </a:prstGeom>
        </p:spPr>
      </p:pic>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13" name="Arrow: Right 12">
            <a:extLst>
              <a:ext uri="{FF2B5EF4-FFF2-40B4-BE49-F238E27FC236}">
                <a16:creationId xmlns:a16="http://schemas.microsoft.com/office/drawing/2014/main" id="{4108A048-2D07-4F2C-B271-32AFAC1F292A}"/>
              </a:ext>
            </a:extLst>
          </p:cNvPr>
          <p:cNvSpPr/>
          <p:nvPr/>
        </p:nvSpPr>
        <p:spPr>
          <a:xfrm>
            <a:off x="5620509" y="5131394"/>
            <a:ext cx="1238865"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70518" y="2284689"/>
            <a:ext cx="4550412" cy="3539430"/>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471</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Rutherford</dc:creator>
  <cp:lastModifiedBy>John Rutherford</cp:lastModifiedBy>
  <cp:revision>15</cp:revision>
  <dcterms:created xsi:type="dcterms:W3CDTF">2019-08-15T08:16:46Z</dcterms:created>
  <dcterms:modified xsi:type="dcterms:W3CDTF">2019-08-15T11:52:06Z</dcterms:modified>
</cp:coreProperties>
</file>